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62" r:id="rId5"/>
    <p:sldId id="263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9" r:id="rId19"/>
    <p:sldId id="280" r:id="rId20"/>
    <p:sldId id="281" r:id="rId21"/>
    <p:sldId id="278" r:id="rId22"/>
    <p:sldId id="277" r:id="rId23"/>
  </p:sldIdLst>
  <p:sldSz cx="14630400" cy="8229600"/>
  <p:notesSz cx="8229600" cy="14630400"/>
  <p:embeddedFontLst>
    <p:embeddedFont>
      <p:font typeface="Algerian" panose="04020705040A02060702" pitchFamily="82" charset="0"/>
      <p:regular r:id="rId25"/>
    </p:embeddedFont>
    <p:embeddedFont>
      <p:font typeface="Arial Black" panose="020B0A04020102020204" pitchFamily="34" charset="0"/>
      <p:bold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Merriweather" panose="00000500000000000000" pitchFamily="2" charset="0"/>
      <p:regular r:id="rId31"/>
      <p:bold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5C4CE27-F691-4D25-8ED0-2455545D3C80}">
          <p14:sldIdLst>
            <p14:sldId id="256"/>
            <p14:sldId id="257"/>
          </p14:sldIdLst>
        </p14:section>
        <p14:section name="Untitled Section" id="{87F26F38-5E30-43C9-8276-89E48150D9C7}">
          <p14:sldIdLst>
            <p14:sldId id="261"/>
            <p14:sldId id="262"/>
            <p14:sldId id="263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9"/>
            <p14:sldId id="280"/>
            <p14:sldId id="281"/>
            <p14:sldId id="278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4269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918335"/>
            <a:ext cx="7416403" cy="2128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Students Mark Analysis System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3798" y="4417338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presentation will outline a comprehensive system for analyzing student marks, providing valuable insights and recommendations to enhance academic performance.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96791" y="6046589"/>
            <a:ext cx="12882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Merriweather Medium" pitchFamily="34" charset="0"/>
                <a:ea typeface="Merriweather Medium" pitchFamily="34" charset="-122"/>
                <a:cs typeface="Merriweather Medium" pitchFamily="34" charset="-120"/>
              </a:rPr>
              <a:t>KS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82078" y="5879425"/>
            <a:ext cx="2900482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D5D4E6-786D-9991-05B5-D5D4366D34F7}"/>
              </a:ext>
            </a:extLst>
          </p:cNvPr>
          <p:cNvSpPr/>
          <p:nvPr/>
        </p:nvSpPr>
        <p:spPr>
          <a:xfrm>
            <a:off x="122663" y="144966"/>
            <a:ext cx="14362771" cy="80846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/>
              <a:t>PYTHON CODE:-</a:t>
            </a:r>
          </a:p>
          <a:p>
            <a:r>
              <a:rPr lang="en-US" dirty="0"/>
              <a:t>class Student:</a:t>
            </a:r>
          </a:p>
          <a:p>
            <a:r>
              <a:rPr lang="en-US" dirty="0"/>
              <a:t>    def __</a:t>
            </a:r>
            <a:r>
              <a:rPr lang="en-US" dirty="0" err="1"/>
              <a:t>init</a:t>
            </a:r>
            <a:r>
              <a:rPr lang="en-US" dirty="0"/>
              <a:t>__(self, </a:t>
            </a:r>
            <a:r>
              <a:rPr lang="en-US" dirty="0" err="1"/>
              <a:t>roll_no</a:t>
            </a:r>
            <a:r>
              <a:rPr lang="en-US" dirty="0"/>
              <a:t>, name):</a:t>
            </a:r>
          </a:p>
          <a:p>
            <a:r>
              <a:rPr lang="en-US" dirty="0"/>
              <a:t>        </a:t>
            </a:r>
            <a:r>
              <a:rPr lang="en-US" dirty="0" err="1"/>
              <a:t>self.roll_no</a:t>
            </a:r>
            <a:r>
              <a:rPr lang="en-US" dirty="0"/>
              <a:t> = </a:t>
            </a:r>
            <a:r>
              <a:rPr lang="en-US" dirty="0" err="1"/>
              <a:t>roll_no</a:t>
            </a:r>
            <a:endParaRPr lang="en-US" dirty="0"/>
          </a:p>
          <a:p>
            <a:r>
              <a:rPr lang="en-US" dirty="0"/>
              <a:t>        self.name = name</a:t>
            </a:r>
          </a:p>
          <a:p>
            <a:r>
              <a:rPr lang="en-US" dirty="0"/>
              <a:t>        </a:t>
            </a:r>
            <a:r>
              <a:rPr lang="en-US" dirty="0" err="1"/>
              <a:t>self.marks</a:t>
            </a:r>
            <a:r>
              <a:rPr lang="en-US" dirty="0"/>
              <a:t> = []</a:t>
            </a:r>
          </a:p>
          <a:p>
            <a:r>
              <a:rPr lang="en-US" dirty="0"/>
              <a:t>        </a:t>
            </a:r>
            <a:r>
              <a:rPr lang="en-US" dirty="0" err="1"/>
              <a:t>self.total</a:t>
            </a:r>
            <a:r>
              <a:rPr lang="en-US" dirty="0"/>
              <a:t> = 0</a:t>
            </a:r>
          </a:p>
          <a:p>
            <a:r>
              <a:rPr lang="en-US" dirty="0"/>
              <a:t>        </a:t>
            </a:r>
            <a:r>
              <a:rPr lang="en-US" dirty="0" err="1"/>
              <a:t>self.average</a:t>
            </a:r>
            <a:r>
              <a:rPr lang="en-US" dirty="0"/>
              <a:t> = 0.0</a:t>
            </a:r>
          </a:p>
          <a:p>
            <a:r>
              <a:rPr lang="en-US" dirty="0"/>
              <a:t>        </a:t>
            </a:r>
            <a:r>
              <a:rPr lang="en-US" dirty="0" err="1"/>
              <a:t>self.rank</a:t>
            </a:r>
            <a:r>
              <a:rPr lang="en-US" dirty="0"/>
              <a:t> = 0</a:t>
            </a:r>
          </a:p>
          <a:p>
            <a:endParaRPr lang="en-US" dirty="0"/>
          </a:p>
          <a:p>
            <a:r>
              <a:rPr lang="en-US" dirty="0"/>
              <a:t>def </a:t>
            </a:r>
            <a:r>
              <a:rPr lang="en-US" dirty="0" err="1"/>
              <a:t>input_student_data</a:t>
            </a:r>
            <a:r>
              <a:rPr lang="en-US" dirty="0"/>
              <a:t>(</a:t>
            </a:r>
            <a:r>
              <a:rPr lang="en-US" dirty="0" err="1"/>
              <a:t>num_students</a:t>
            </a:r>
            <a:r>
              <a:rPr lang="en-US" dirty="0"/>
              <a:t>, </a:t>
            </a:r>
            <a:r>
              <a:rPr lang="en-US" dirty="0" err="1"/>
              <a:t>num_subjects</a:t>
            </a:r>
            <a:r>
              <a:rPr lang="en-US" dirty="0"/>
              <a:t>):</a:t>
            </a:r>
          </a:p>
          <a:p>
            <a:r>
              <a:rPr lang="en-US" dirty="0"/>
              <a:t>    students = []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num_students</a:t>
            </a:r>
            <a:r>
              <a:rPr lang="en-US" dirty="0"/>
              <a:t>):</a:t>
            </a:r>
          </a:p>
          <a:p>
            <a:r>
              <a:rPr lang="en-US" dirty="0"/>
              <a:t>        print(f"\</a:t>
            </a:r>
            <a:r>
              <a:rPr lang="en-US" dirty="0" err="1"/>
              <a:t>nEnter</a:t>
            </a:r>
            <a:r>
              <a:rPr lang="en-US" dirty="0"/>
              <a:t> details for student {</a:t>
            </a:r>
            <a:r>
              <a:rPr lang="en-US" dirty="0" err="1"/>
              <a:t>i</a:t>
            </a:r>
            <a:r>
              <a:rPr lang="en-US" dirty="0"/>
              <a:t> + 1}:")</a:t>
            </a:r>
          </a:p>
          <a:p>
            <a:r>
              <a:rPr lang="en-US" dirty="0"/>
              <a:t>        </a:t>
            </a:r>
            <a:r>
              <a:rPr lang="en-US" dirty="0" err="1"/>
              <a:t>roll_no</a:t>
            </a:r>
            <a:r>
              <a:rPr lang="en-US" dirty="0"/>
              <a:t> = int(input("Enter Roll Number: "))</a:t>
            </a:r>
          </a:p>
          <a:p>
            <a:r>
              <a:rPr lang="en-US" dirty="0"/>
              <a:t>        name = input("Enter Name: ")</a:t>
            </a:r>
          </a:p>
          <a:p>
            <a:r>
              <a:rPr lang="en-US" dirty="0"/>
              <a:t>        student = Student(</a:t>
            </a:r>
            <a:r>
              <a:rPr lang="en-US" dirty="0" err="1"/>
              <a:t>roll_no</a:t>
            </a:r>
            <a:r>
              <a:rPr lang="en-US" dirty="0"/>
              <a:t>, name)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       print(</a:t>
            </a:r>
            <a:r>
              <a:rPr lang="en-US" dirty="0" err="1"/>
              <a:t>f"Enter</a:t>
            </a:r>
            <a:r>
              <a:rPr lang="en-US" dirty="0"/>
              <a:t> marks for {</a:t>
            </a:r>
            <a:r>
              <a:rPr lang="en-US" dirty="0" err="1"/>
              <a:t>num_subjects</a:t>
            </a:r>
            <a:r>
              <a:rPr lang="en-US" dirty="0"/>
              <a:t>} subjects:")</a:t>
            </a:r>
          </a:p>
          <a:p>
            <a:r>
              <a:rPr lang="en-US" dirty="0"/>
              <a:t>        for j in range(</a:t>
            </a:r>
            <a:r>
              <a:rPr lang="en-US" dirty="0" err="1"/>
              <a:t>num_subjects</a:t>
            </a:r>
            <a:r>
              <a:rPr lang="en-US" dirty="0"/>
              <a:t>):</a:t>
            </a:r>
          </a:p>
          <a:p>
            <a:r>
              <a:rPr lang="en-US" dirty="0"/>
              <a:t>            mark = int(input(</a:t>
            </a:r>
            <a:r>
              <a:rPr lang="en-US" dirty="0" err="1"/>
              <a:t>f"Subject</a:t>
            </a:r>
            <a:r>
              <a:rPr lang="en-US" dirty="0"/>
              <a:t> {j + 1}: "))</a:t>
            </a:r>
          </a:p>
          <a:p>
            <a:r>
              <a:rPr lang="en-US" dirty="0"/>
              <a:t>            </a:t>
            </a:r>
            <a:r>
              <a:rPr lang="en-US" dirty="0" err="1"/>
              <a:t>student.marks.append</a:t>
            </a:r>
            <a:r>
              <a:rPr lang="en-US" dirty="0"/>
              <a:t>(mark)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       </a:t>
            </a:r>
            <a:r>
              <a:rPr lang="en-US" dirty="0" err="1"/>
              <a:t>student.total</a:t>
            </a:r>
            <a:r>
              <a:rPr lang="en-US" dirty="0"/>
              <a:t> = sum(</a:t>
            </a:r>
            <a:r>
              <a:rPr lang="en-US" dirty="0" err="1"/>
              <a:t>student.marks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student.average</a:t>
            </a:r>
            <a:r>
              <a:rPr lang="en-US" dirty="0"/>
              <a:t> = </a:t>
            </a:r>
            <a:r>
              <a:rPr lang="en-US" dirty="0" err="1"/>
              <a:t>student.total</a:t>
            </a:r>
            <a:r>
              <a:rPr lang="en-US" dirty="0"/>
              <a:t> / </a:t>
            </a:r>
            <a:r>
              <a:rPr lang="en-US" dirty="0" err="1"/>
              <a:t>num_subjects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students.append</a:t>
            </a:r>
            <a:r>
              <a:rPr lang="en-US" dirty="0"/>
              <a:t>(student)</a:t>
            </a:r>
          </a:p>
          <a:p>
            <a:r>
              <a:rPr lang="en-US" dirty="0"/>
              <a:t>    return students</a:t>
            </a:r>
          </a:p>
        </p:txBody>
      </p:sp>
    </p:spTree>
    <p:extLst>
      <p:ext uri="{BB962C8B-B14F-4D97-AF65-F5344CB8AC3E}">
        <p14:creationId xmlns:p14="http://schemas.microsoft.com/office/powerpoint/2010/main" val="273055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FD4420-0273-B594-8AEB-17286DAE99EE}"/>
              </a:ext>
            </a:extLst>
          </p:cNvPr>
          <p:cNvSpPr/>
          <p:nvPr/>
        </p:nvSpPr>
        <p:spPr>
          <a:xfrm>
            <a:off x="133815" y="133815"/>
            <a:ext cx="14407375" cy="79731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/>
              <a:t>def </a:t>
            </a:r>
            <a:r>
              <a:rPr lang="en-US" sz="2000" dirty="0" err="1"/>
              <a:t>rank_students</a:t>
            </a:r>
            <a:r>
              <a:rPr lang="en-US" sz="2000" dirty="0"/>
              <a:t>(students):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students.sort</a:t>
            </a:r>
            <a:r>
              <a:rPr lang="en-US" sz="2000" dirty="0"/>
              <a:t>(key=lambda x: </a:t>
            </a:r>
            <a:r>
              <a:rPr lang="en-US" sz="2000" dirty="0" err="1"/>
              <a:t>x.total</a:t>
            </a:r>
            <a:r>
              <a:rPr lang="en-US" sz="2000" dirty="0"/>
              <a:t>, reverse=True)</a:t>
            </a:r>
          </a:p>
          <a:p>
            <a:r>
              <a:rPr lang="en-US" sz="2000" dirty="0"/>
              <a:t>    for </a:t>
            </a:r>
            <a:r>
              <a:rPr lang="en-US" sz="2000" dirty="0" err="1"/>
              <a:t>i</a:t>
            </a:r>
            <a:r>
              <a:rPr lang="en-US" sz="2000" dirty="0"/>
              <a:t>, student in enumerate(students):</a:t>
            </a:r>
          </a:p>
          <a:p>
            <a:r>
              <a:rPr lang="en-US" sz="2000" dirty="0"/>
              <a:t>        </a:t>
            </a:r>
            <a:r>
              <a:rPr lang="en-US" sz="2000" dirty="0" err="1"/>
              <a:t>student.rank</a:t>
            </a:r>
            <a:r>
              <a:rPr lang="en-US" sz="2000" dirty="0"/>
              <a:t> = </a:t>
            </a:r>
            <a:r>
              <a:rPr lang="en-US" sz="2000" dirty="0" err="1"/>
              <a:t>i</a:t>
            </a:r>
            <a:r>
              <a:rPr lang="en-US" sz="2000" dirty="0"/>
              <a:t> + 1</a:t>
            </a:r>
          </a:p>
          <a:p>
            <a:endParaRPr lang="en-US" sz="2000" dirty="0"/>
          </a:p>
          <a:p>
            <a:r>
              <a:rPr lang="en-US" sz="2000" dirty="0"/>
              <a:t>def </a:t>
            </a:r>
            <a:r>
              <a:rPr lang="en-US" sz="2000" dirty="0" err="1"/>
              <a:t>display_results</a:t>
            </a:r>
            <a:r>
              <a:rPr lang="en-US" sz="2000" dirty="0"/>
              <a:t>(students):</a:t>
            </a:r>
          </a:p>
          <a:p>
            <a:r>
              <a:rPr lang="en-US" sz="2000" dirty="0"/>
              <a:t>    print("\</a:t>
            </a:r>
            <a:r>
              <a:rPr lang="en-US" sz="2000" dirty="0" err="1"/>
              <a:t>nResults</a:t>
            </a:r>
            <a:r>
              <a:rPr lang="en-US" sz="2000" dirty="0"/>
              <a:t>:")</a:t>
            </a:r>
          </a:p>
          <a:p>
            <a:r>
              <a:rPr lang="en-US" sz="2000" dirty="0"/>
              <a:t>    print(f"{'Rank':&lt;5}{'Roll No':&lt;10}{'Name':&lt;20}{'Total':&lt;10}{'Average':&lt;10}")</a:t>
            </a:r>
          </a:p>
          <a:p>
            <a:r>
              <a:rPr lang="en-US" sz="2000" dirty="0"/>
              <a:t>    print("-" * 60)</a:t>
            </a:r>
          </a:p>
          <a:p>
            <a:r>
              <a:rPr lang="en-US" sz="2000" dirty="0"/>
              <a:t>    for student in students:</a:t>
            </a:r>
          </a:p>
          <a:p>
            <a:r>
              <a:rPr lang="en-US" sz="2000" dirty="0"/>
              <a:t>        print(f"{</a:t>
            </a:r>
            <a:r>
              <a:rPr lang="en-US" sz="2000" dirty="0" err="1"/>
              <a:t>student.rank</a:t>
            </a:r>
            <a:r>
              <a:rPr lang="en-US" sz="2000" dirty="0"/>
              <a:t>:&lt;5}{</a:t>
            </a:r>
            <a:r>
              <a:rPr lang="en-US" sz="2000" dirty="0" err="1"/>
              <a:t>student.roll_no</a:t>
            </a:r>
            <a:r>
              <a:rPr lang="en-US" sz="2000" dirty="0"/>
              <a:t>:&lt;10}{student.name:&lt;20}{</a:t>
            </a:r>
            <a:r>
              <a:rPr lang="en-US" sz="2000" dirty="0" err="1"/>
              <a:t>student.total</a:t>
            </a:r>
            <a:r>
              <a:rPr lang="en-US" sz="2000" dirty="0"/>
              <a:t>:&lt;10}{</a:t>
            </a:r>
            <a:r>
              <a:rPr lang="en-US" sz="2000" dirty="0" err="1"/>
              <a:t>student.average</a:t>
            </a:r>
            <a:r>
              <a:rPr lang="en-US" sz="2000" dirty="0"/>
              <a:t>:&lt;10.2f}")</a:t>
            </a:r>
          </a:p>
          <a:p>
            <a:endParaRPr lang="en-US" sz="2000" dirty="0"/>
          </a:p>
          <a:p>
            <a:r>
              <a:rPr lang="en-US" sz="2000" dirty="0"/>
              <a:t>def main():</a:t>
            </a:r>
          </a:p>
          <a:p>
            <a:r>
              <a:rPr lang="en-US" sz="2000" dirty="0"/>
              <a:t>    print("Student Marks Analysis System")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num_students</a:t>
            </a:r>
            <a:r>
              <a:rPr lang="en-US" sz="2000" dirty="0"/>
              <a:t> = int(input("Enter the number of students: "))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num_subjects</a:t>
            </a:r>
            <a:r>
              <a:rPr lang="en-US" sz="2000" dirty="0"/>
              <a:t> = int(input("Enter the number of subjects: "))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    students = </a:t>
            </a:r>
            <a:r>
              <a:rPr lang="en-US" sz="2000" dirty="0" err="1"/>
              <a:t>input_student_data</a:t>
            </a:r>
            <a:r>
              <a:rPr lang="en-US" sz="2000" dirty="0"/>
              <a:t>(</a:t>
            </a:r>
            <a:r>
              <a:rPr lang="en-US" sz="2000" dirty="0" err="1"/>
              <a:t>num_students</a:t>
            </a:r>
            <a:r>
              <a:rPr lang="en-US" sz="2000" dirty="0"/>
              <a:t>, </a:t>
            </a:r>
            <a:r>
              <a:rPr lang="en-US" sz="2000" dirty="0" err="1"/>
              <a:t>num_subjects</a:t>
            </a:r>
            <a:r>
              <a:rPr lang="en-US" sz="2000" dirty="0"/>
              <a:t>)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rank_students</a:t>
            </a:r>
            <a:r>
              <a:rPr lang="en-US" sz="2000" dirty="0"/>
              <a:t>(students)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display_results</a:t>
            </a:r>
            <a:r>
              <a:rPr lang="en-US" sz="2000" dirty="0"/>
              <a:t>(students)</a:t>
            </a:r>
          </a:p>
          <a:p>
            <a:endParaRPr lang="en-US" sz="2000" dirty="0"/>
          </a:p>
          <a:p>
            <a:r>
              <a:rPr lang="en-US" sz="2000" dirty="0"/>
              <a:t>if __name__ == "__main__":</a:t>
            </a:r>
          </a:p>
          <a:p>
            <a:r>
              <a:rPr lang="en-US" sz="2000" dirty="0"/>
              <a:t>    main()</a:t>
            </a:r>
          </a:p>
        </p:txBody>
      </p:sp>
    </p:spTree>
    <p:extLst>
      <p:ext uri="{BB962C8B-B14F-4D97-AF65-F5344CB8AC3E}">
        <p14:creationId xmlns:p14="http://schemas.microsoft.com/office/powerpoint/2010/main" val="3670651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FC8923-517E-78BC-4396-8557F03360C5}"/>
              </a:ext>
            </a:extLst>
          </p:cNvPr>
          <p:cNvSpPr/>
          <p:nvPr/>
        </p:nvSpPr>
        <p:spPr>
          <a:xfrm>
            <a:off x="78059" y="89210"/>
            <a:ext cx="14418527" cy="80511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  <a:p>
            <a:endParaRPr lang="en-US" dirty="0"/>
          </a:p>
          <a:p>
            <a:r>
              <a:rPr lang="en-US" sz="2400" b="1" dirty="0"/>
              <a:t>INPUT:-</a:t>
            </a:r>
          </a:p>
          <a:p>
            <a:endParaRPr lang="en-US" dirty="0"/>
          </a:p>
          <a:p>
            <a:r>
              <a:rPr lang="en-US" dirty="0"/>
              <a:t>Student Marks Analysis System</a:t>
            </a:r>
          </a:p>
          <a:p>
            <a:r>
              <a:rPr lang="en-US" dirty="0"/>
              <a:t>Enter the number of students: 3</a:t>
            </a:r>
          </a:p>
          <a:p>
            <a:r>
              <a:rPr lang="en-US" dirty="0"/>
              <a:t>Enter the number of subjects: 3</a:t>
            </a:r>
          </a:p>
          <a:p>
            <a:endParaRPr lang="en-US" dirty="0"/>
          </a:p>
          <a:p>
            <a:r>
              <a:rPr lang="en-US" dirty="0"/>
              <a:t>Enter details for student 1:</a:t>
            </a:r>
          </a:p>
          <a:p>
            <a:r>
              <a:rPr lang="en-US" dirty="0"/>
              <a:t>Enter Roll Number: 101</a:t>
            </a:r>
          </a:p>
          <a:p>
            <a:r>
              <a:rPr lang="en-US" dirty="0"/>
              <a:t>Enter Name: Alice</a:t>
            </a:r>
          </a:p>
          <a:p>
            <a:r>
              <a:rPr lang="en-US" dirty="0"/>
              <a:t>Enter marks for 3 subjects:</a:t>
            </a:r>
          </a:p>
          <a:p>
            <a:r>
              <a:rPr lang="en-US" dirty="0"/>
              <a:t>Subject 1: 85</a:t>
            </a:r>
          </a:p>
          <a:p>
            <a:r>
              <a:rPr lang="en-US" dirty="0"/>
              <a:t>Subject 2: 90</a:t>
            </a:r>
          </a:p>
          <a:p>
            <a:r>
              <a:rPr lang="en-US" dirty="0"/>
              <a:t>Subject 3: 88</a:t>
            </a:r>
          </a:p>
          <a:p>
            <a:endParaRPr lang="en-US" dirty="0"/>
          </a:p>
          <a:p>
            <a:r>
              <a:rPr lang="en-US" dirty="0"/>
              <a:t>Enter details for student 2:</a:t>
            </a:r>
          </a:p>
          <a:p>
            <a:r>
              <a:rPr lang="en-US" dirty="0"/>
              <a:t>Enter Roll Number: 102</a:t>
            </a:r>
          </a:p>
          <a:p>
            <a:r>
              <a:rPr lang="en-US" dirty="0"/>
              <a:t>Enter Name: Bob</a:t>
            </a:r>
          </a:p>
          <a:p>
            <a:r>
              <a:rPr lang="en-US" dirty="0"/>
              <a:t>Enter marks for 3 subjects:</a:t>
            </a:r>
          </a:p>
          <a:p>
            <a:r>
              <a:rPr lang="en-US" dirty="0"/>
              <a:t>Subject 1: 70</a:t>
            </a:r>
          </a:p>
          <a:p>
            <a:r>
              <a:rPr lang="en-US" dirty="0"/>
              <a:t>Subject 2: 75</a:t>
            </a:r>
          </a:p>
          <a:p>
            <a:r>
              <a:rPr lang="en-US" dirty="0"/>
              <a:t>Subject 3: 80</a:t>
            </a:r>
          </a:p>
          <a:p>
            <a:endParaRPr lang="en-US" dirty="0"/>
          </a:p>
          <a:p>
            <a:r>
              <a:rPr lang="en-US" dirty="0"/>
              <a:t>Enter details for student 3:</a:t>
            </a:r>
          </a:p>
          <a:p>
            <a:r>
              <a:rPr lang="en-US" dirty="0"/>
              <a:t>Enter Roll Number: 103</a:t>
            </a:r>
          </a:p>
          <a:p>
            <a:r>
              <a:rPr lang="en-US" dirty="0"/>
              <a:t>Enter Name: Charlie</a:t>
            </a:r>
          </a:p>
          <a:p>
            <a:r>
              <a:rPr lang="en-US" dirty="0"/>
              <a:t>Enter marks for 3 subjects:</a:t>
            </a:r>
          </a:p>
          <a:p>
            <a:r>
              <a:rPr lang="en-US" dirty="0"/>
              <a:t>Subject 1: 95</a:t>
            </a:r>
          </a:p>
          <a:p>
            <a:r>
              <a:rPr lang="en-US" dirty="0"/>
              <a:t>Subject 2: 92</a:t>
            </a:r>
          </a:p>
          <a:p>
            <a:r>
              <a:rPr lang="en-US" dirty="0"/>
              <a:t>Subject 3: 96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750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EC9BDF7-6597-144D-A656-5706474D1AC1}"/>
              </a:ext>
            </a:extLst>
          </p:cNvPr>
          <p:cNvSpPr/>
          <p:nvPr/>
        </p:nvSpPr>
        <p:spPr>
          <a:xfrm>
            <a:off x="156117" y="167268"/>
            <a:ext cx="14340468" cy="79062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OUTPUT:-</a:t>
            </a:r>
          </a:p>
          <a:p>
            <a:pPr algn="ctr"/>
            <a:r>
              <a:rPr lang="en-US" sz="6000" dirty="0"/>
              <a:t>Results:</a:t>
            </a:r>
          </a:p>
          <a:p>
            <a:pPr algn="ctr"/>
            <a:r>
              <a:rPr lang="en-US" sz="5400" dirty="0"/>
              <a:t>Rank  Roll No   Name                Total     Average  </a:t>
            </a:r>
          </a:p>
          <a:p>
            <a:pPr algn="ctr"/>
            <a:r>
              <a:rPr lang="en-US" sz="5400" dirty="0"/>
              <a:t>------------------------------------------------------------</a:t>
            </a:r>
          </a:p>
          <a:p>
            <a:pPr algn="ctr"/>
            <a:r>
              <a:rPr lang="en-US" sz="5400" dirty="0"/>
              <a:t> 1     103       Charlie                283       94.33    </a:t>
            </a:r>
          </a:p>
          <a:p>
            <a:pPr algn="ctr"/>
            <a:r>
              <a:rPr lang="en-US" sz="5400" dirty="0"/>
              <a:t>2    101       Alice                   263       87.67    </a:t>
            </a:r>
          </a:p>
          <a:p>
            <a:pPr algn="ctr"/>
            <a:r>
              <a:rPr lang="en-US" sz="5400" dirty="0"/>
              <a:t>3    102       Bob                    225       75.00   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989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5D7DE5-6140-BF57-0934-9531BBB122FD}"/>
              </a:ext>
            </a:extLst>
          </p:cNvPr>
          <p:cNvSpPr/>
          <p:nvPr/>
        </p:nvSpPr>
        <p:spPr>
          <a:xfrm>
            <a:off x="161692" y="211873"/>
            <a:ext cx="14307015" cy="79285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/>
              <a:t>LOGIC :-</a:t>
            </a:r>
          </a:p>
          <a:p>
            <a:r>
              <a:rPr lang="en-US" sz="2000" dirty="0"/>
              <a:t>1. Define Data Structure</a:t>
            </a:r>
          </a:p>
          <a:p>
            <a:r>
              <a:rPr lang="en-US" sz="2000" dirty="0"/>
              <a:t>Use a class (Student) to encapsulate each student's information:</a:t>
            </a:r>
          </a:p>
          <a:p>
            <a:r>
              <a:rPr lang="en-US" sz="2000" dirty="0"/>
              <a:t>Attributes:</a:t>
            </a:r>
          </a:p>
          <a:p>
            <a:r>
              <a:rPr lang="en-US" sz="2000" dirty="0" err="1"/>
              <a:t>roll_no</a:t>
            </a:r>
            <a:r>
              <a:rPr lang="en-US" sz="2000" dirty="0"/>
              <a:t>: The unique roll number of the student.</a:t>
            </a:r>
          </a:p>
          <a:p>
            <a:r>
              <a:rPr lang="en-US" sz="2000" dirty="0"/>
              <a:t>name: The student's name.</a:t>
            </a:r>
          </a:p>
          <a:p>
            <a:r>
              <a:rPr lang="en-US" sz="2000" dirty="0"/>
              <a:t>marks: A list to store marks for all subjects.</a:t>
            </a:r>
          </a:p>
          <a:p>
            <a:r>
              <a:rPr lang="en-US" sz="2000" dirty="0"/>
              <a:t>total: The sum of marks across all subjects.</a:t>
            </a:r>
          </a:p>
          <a:p>
            <a:r>
              <a:rPr lang="en-US" sz="2000" dirty="0"/>
              <a:t>average: The average marks.</a:t>
            </a:r>
          </a:p>
          <a:p>
            <a:r>
              <a:rPr lang="en-US" sz="2000" dirty="0"/>
              <a:t>rank: The student's rank based on total marks.</a:t>
            </a:r>
          </a:p>
          <a:p>
            <a:endParaRPr lang="en-US" sz="2000" dirty="0"/>
          </a:p>
          <a:p>
            <a:r>
              <a:rPr lang="en-US" sz="2000" dirty="0"/>
              <a:t>​2. Input Data</a:t>
            </a:r>
          </a:p>
          <a:p>
            <a:r>
              <a:rPr lang="en-US" sz="2000" dirty="0"/>
              <a:t>Input number of students and number of subjects.</a:t>
            </a:r>
          </a:p>
          <a:p>
            <a:r>
              <a:rPr lang="en-US" sz="2000" dirty="0"/>
              <a:t>For each student:</a:t>
            </a:r>
          </a:p>
          <a:p>
            <a:r>
              <a:rPr lang="en-US" sz="2000" dirty="0"/>
              <a:t>Input </a:t>
            </a:r>
            <a:r>
              <a:rPr lang="en-US" sz="2000" dirty="0" err="1"/>
              <a:t>roll_no</a:t>
            </a:r>
            <a:r>
              <a:rPr lang="en-US" sz="2000" dirty="0"/>
              <a:t> and name.</a:t>
            </a:r>
          </a:p>
          <a:p>
            <a:r>
              <a:rPr lang="en-US" sz="2000" dirty="0"/>
              <a:t>Input marks for all subjects and store them in the marks list.</a:t>
            </a:r>
          </a:p>
          <a:p>
            <a:r>
              <a:rPr lang="en-US" sz="2000" dirty="0"/>
              <a:t>Compute:</a:t>
            </a:r>
          </a:p>
          <a:p>
            <a:r>
              <a:rPr lang="en-US" sz="2000" dirty="0"/>
              <a:t>total</a:t>
            </a:r>
          </a:p>
          <a:p>
            <a:r>
              <a:rPr lang="en-US" sz="2000" dirty="0"/>
              <a:t>=sum of marks</a:t>
            </a:r>
          </a:p>
          <a:p>
            <a:r>
              <a:rPr lang="en-US" sz="2000" dirty="0"/>
              <a:t>total=sum of marks</a:t>
            </a:r>
          </a:p>
          <a:p>
            <a:r>
              <a:rPr lang="en-US" sz="2000" dirty="0"/>
              <a:t>average</a:t>
            </a:r>
          </a:p>
          <a:p>
            <a:r>
              <a:rPr lang="en-US" sz="2000" dirty="0"/>
              <a:t>=total</a:t>
            </a:r>
          </a:p>
          <a:p>
            <a:r>
              <a:rPr lang="en-US" sz="2000" dirty="0"/>
              <a:t>number of subjects</a:t>
            </a:r>
          </a:p>
          <a:p>
            <a:r>
              <a:rPr lang="en-US" sz="2000" dirty="0"/>
              <a:t>average= number of subjects</a:t>
            </a:r>
          </a:p>
          <a:p>
            <a:r>
              <a:rPr lang="en-US" sz="2000" dirty="0"/>
              <a:t>total</a:t>
            </a:r>
          </a:p>
        </p:txBody>
      </p:sp>
    </p:spTree>
    <p:extLst>
      <p:ext uri="{BB962C8B-B14F-4D97-AF65-F5344CB8AC3E}">
        <p14:creationId xmlns:p14="http://schemas.microsoft.com/office/powerpoint/2010/main" val="858187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17075-35A2-4FAB-8AE5-90CCEA3644ED}"/>
              </a:ext>
            </a:extLst>
          </p:cNvPr>
          <p:cNvSpPr/>
          <p:nvPr/>
        </p:nvSpPr>
        <p:spPr>
          <a:xfrm>
            <a:off x="122663" y="156117"/>
            <a:ext cx="14407376" cy="79619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/>
              <a:t>3. Compute Ranks</a:t>
            </a:r>
          </a:p>
          <a:p>
            <a:r>
              <a:rPr lang="en-US" sz="2000" dirty="0"/>
              <a:t>Use a sorting mechanism to order students by their total marks in descending order:</a:t>
            </a:r>
          </a:p>
          <a:p>
            <a:r>
              <a:rPr lang="en-US" sz="2000" dirty="0"/>
              <a:t>The student with the highest total marks gets rank 1.</a:t>
            </a:r>
          </a:p>
          <a:p>
            <a:r>
              <a:rPr lang="en-US" sz="2000" dirty="0"/>
              <a:t>The rank is assigned incrementally as the students are iterated post-sorting.</a:t>
            </a:r>
          </a:p>
          <a:p>
            <a:endParaRPr lang="en-US" sz="2000" dirty="0"/>
          </a:p>
          <a:p>
            <a:r>
              <a:rPr lang="en-US" sz="2000" dirty="0"/>
              <a:t>4. Display Results</a:t>
            </a:r>
          </a:p>
          <a:p>
            <a:r>
              <a:rPr lang="en-US" sz="2000" dirty="0"/>
              <a:t>Output the results in a tabular format:</a:t>
            </a:r>
          </a:p>
          <a:p>
            <a:r>
              <a:rPr lang="en-US" sz="2000" dirty="0"/>
              <a:t>Columns include: Rank, Roll Number, Name, Total Marks, and Average Marks.</a:t>
            </a:r>
          </a:p>
          <a:p>
            <a:r>
              <a:rPr lang="en-US" sz="2000" dirty="0"/>
              <a:t>Iterate through the sorted student list and print each student's data.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Program Workflow</a:t>
            </a:r>
          </a:p>
          <a:p>
            <a:r>
              <a:rPr lang="en-US" sz="2000" dirty="0"/>
              <a:t>Input Stage</a:t>
            </a:r>
          </a:p>
          <a:p>
            <a:r>
              <a:rPr lang="en-US" sz="2000" dirty="0"/>
              <a:t>Prompt for the total number of students and subjects.</a:t>
            </a:r>
          </a:p>
          <a:p>
            <a:r>
              <a:rPr lang="en-US" sz="2000" dirty="0"/>
              <a:t>Loop through each student to input their details and calculate total and average marks.</a:t>
            </a:r>
          </a:p>
          <a:p>
            <a:endParaRPr lang="en-US" sz="2000" dirty="0"/>
          </a:p>
          <a:p>
            <a:r>
              <a:rPr lang="en-US" sz="2000" dirty="0"/>
              <a:t>Processing Stage</a:t>
            </a:r>
          </a:p>
          <a:p>
            <a:r>
              <a:rPr lang="en-US" sz="2000" dirty="0"/>
              <a:t>Sort the student objects based on their total marks in descending order.</a:t>
            </a:r>
          </a:p>
          <a:p>
            <a:r>
              <a:rPr lang="en-US" sz="2000" dirty="0"/>
              <a:t>Assign ranks to each student in the sorted list.</a:t>
            </a:r>
          </a:p>
          <a:p>
            <a:endParaRPr lang="en-US" sz="2000" dirty="0"/>
          </a:p>
          <a:p>
            <a:r>
              <a:rPr lang="en-US" sz="2000" dirty="0"/>
              <a:t>Output Stage</a:t>
            </a:r>
          </a:p>
          <a:p>
            <a:r>
              <a:rPr lang="en-US" sz="2000" dirty="0"/>
              <a:t>Display all students' details, including their rank, roll number, name, total marks, and average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298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D9D761-A7D2-93D7-1831-BC727152BEBC}"/>
              </a:ext>
            </a:extLst>
          </p:cNvPr>
          <p:cNvSpPr/>
          <p:nvPr/>
        </p:nvSpPr>
        <p:spPr>
          <a:xfrm>
            <a:off x="245327" y="189571"/>
            <a:ext cx="14162049" cy="78727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1. Syntax</a:t>
            </a:r>
          </a:p>
          <a:p>
            <a:r>
              <a:rPr lang="en-US" sz="2800" dirty="0"/>
              <a:t>- C: Requires semicolons (;) and braces ({}) to structure the program.</a:t>
            </a:r>
          </a:p>
          <a:p>
            <a:r>
              <a:rPr lang="en-US" sz="2800" dirty="0"/>
              <a:t>- Python: Relies on indentation, making it cleaner and more readable.</a:t>
            </a:r>
          </a:p>
          <a:p>
            <a:endParaRPr lang="en-US" sz="2800" dirty="0"/>
          </a:p>
          <a:p>
            <a:r>
              <a:rPr lang="en-US" sz="2800" b="1" dirty="0"/>
              <a:t>2. Data Types</a:t>
            </a:r>
          </a:p>
          <a:p>
            <a:r>
              <a:rPr lang="en-US" sz="2800" dirty="0"/>
              <a:t>- C: Statically typed; every variable needs to have a declared type (e.g., int, float).</a:t>
            </a:r>
          </a:p>
          <a:p>
            <a:r>
              <a:rPr lang="en-US" sz="2800" dirty="0"/>
              <a:t>- Python: Dynamically typed; types are determined at runtime.</a:t>
            </a:r>
          </a:p>
          <a:p>
            <a:endParaRPr lang="en-US" sz="2800" dirty="0"/>
          </a:p>
          <a:p>
            <a:r>
              <a:rPr lang="en-US" sz="2800" b="1" dirty="0"/>
              <a:t>3. Memory Management</a:t>
            </a:r>
          </a:p>
          <a:p>
            <a:r>
              <a:rPr lang="en-US" sz="2800" dirty="0"/>
              <a:t>- C: Manages memory manually (e.g., malloc, free).</a:t>
            </a:r>
          </a:p>
          <a:p>
            <a:r>
              <a:rPr lang="en-US" sz="2800" dirty="0"/>
              <a:t>- Python: Memory management is automatic (garbage collector).</a:t>
            </a:r>
          </a:p>
          <a:p>
            <a:endParaRPr lang="en-US" sz="2800" dirty="0"/>
          </a:p>
          <a:p>
            <a:r>
              <a:rPr lang="en-US" sz="2800" b="1" dirty="0"/>
              <a:t>4. Input and Output</a:t>
            </a:r>
            <a:endParaRPr lang="en-US" sz="2800" dirty="0"/>
          </a:p>
          <a:p>
            <a:r>
              <a:rPr lang="en-US" sz="2800" dirty="0"/>
              <a:t>- C: Uses </a:t>
            </a:r>
            <a:r>
              <a:rPr lang="en-US" sz="2800" dirty="0" err="1"/>
              <a:t>scanf</a:t>
            </a:r>
            <a:r>
              <a:rPr lang="en-US" sz="2800" dirty="0"/>
              <a:t> for input and </a:t>
            </a:r>
            <a:r>
              <a:rPr lang="en-US" sz="2800" dirty="0" err="1"/>
              <a:t>printf</a:t>
            </a:r>
            <a:r>
              <a:rPr lang="en-US" sz="2800" dirty="0"/>
              <a:t> for output.</a:t>
            </a:r>
          </a:p>
          <a:p>
            <a:r>
              <a:rPr lang="en-US" sz="2800" dirty="0"/>
              <a:t>- Python: Uses input for input and print for output</a:t>
            </a:r>
            <a:r>
              <a:rPr lang="en-US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6DAA7C-55F9-E4BC-7E6E-8A161F6DFE8A}"/>
              </a:ext>
            </a:extLst>
          </p:cNvPr>
          <p:cNvSpPr txBox="1"/>
          <p:nvPr/>
        </p:nvSpPr>
        <p:spPr>
          <a:xfrm>
            <a:off x="3523784" y="546410"/>
            <a:ext cx="75605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/>
              <a:t>LANGUAGE DIFFERENCES BETWEEN C AND PYTHON</a:t>
            </a:r>
          </a:p>
        </p:txBody>
      </p:sp>
    </p:spTree>
    <p:extLst>
      <p:ext uri="{BB962C8B-B14F-4D97-AF65-F5344CB8AC3E}">
        <p14:creationId xmlns:p14="http://schemas.microsoft.com/office/powerpoint/2010/main" val="3069952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8EF782-2A71-262B-2538-3318A04A75C5}"/>
              </a:ext>
            </a:extLst>
          </p:cNvPr>
          <p:cNvSpPr/>
          <p:nvPr/>
        </p:nvSpPr>
        <p:spPr>
          <a:xfrm>
            <a:off x="211873" y="144966"/>
            <a:ext cx="14206654" cy="78281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b="1" dirty="0"/>
              <a:t>5. Collections</a:t>
            </a:r>
          </a:p>
          <a:p>
            <a:r>
              <a:rPr lang="en-US" sz="3200" dirty="0"/>
              <a:t>- C: Arrays are used for collections but have fixed sizes.</a:t>
            </a:r>
          </a:p>
          <a:p>
            <a:r>
              <a:rPr lang="en-US" sz="3200" dirty="0"/>
              <a:t>- Python: Lists are used, which are dynamic and more versatile.</a:t>
            </a:r>
          </a:p>
          <a:p>
            <a:endParaRPr lang="en-US" sz="3200" dirty="0"/>
          </a:p>
          <a:p>
            <a:r>
              <a:rPr lang="en-US" sz="3200" b="1" dirty="0"/>
              <a:t>6. Functionality</a:t>
            </a:r>
          </a:p>
          <a:p>
            <a:r>
              <a:rPr lang="en-US" sz="3200" dirty="0"/>
              <a:t>- C: Requires manual calculations, such as finding averages.</a:t>
            </a:r>
          </a:p>
          <a:p>
            <a:r>
              <a:rPr lang="en-US" sz="3200" dirty="0"/>
              <a:t>- Python: Can use built-in functions or libraries for calculations.</a:t>
            </a:r>
          </a:p>
          <a:p>
            <a:endParaRPr lang="en-US" sz="3200" dirty="0"/>
          </a:p>
          <a:p>
            <a:r>
              <a:rPr lang="en-US" sz="3200" b="1" dirty="0"/>
              <a:t>7. Error Handling</a:t>
            </a:r>
          </a:p>
          <a:p>
            <a:r>
              <a:rPr lang="en-US" sz="3200" dirty="0"/>
              <a:t>- C: Error handling is manual, often requiring checks for invalid inputs.</a:t>
            </a:r>
          </a:p>
          <a:p>
            <a:r>
              <a:rPr lang="en-US" sz="3200" dirty="0"/>
              <a:t>- Python: Can use try...except for robust error handling.</a:t>
            </a:r>
          </a:p>
          <a:p>
            <a:endParaRPr lang="en-US" sz="3200" dirty="0"/>
          </a:p>
          <a:p>
            <a:r>
              <a:rPr lang="en-US" sz="3200" b="1" dirty="0"/>
              <a:t>8. Development Time</a:t>
            </a:r>
          </a:p>
          <a:p>
            <a:r>
              <a:rPr lang="en-US" sz="3200" dirty="0"/>
              <a:t>- C: Requires more effort due to verbose syntax and manual memory management.</a:t>
            </a:r>
          </a:p>
          <a:p>
            <a:r>
              <a:rPr lang="en-US" sz="3200" dirty="0"/>
              <a:t>- Python: Faster to develop due to simplicity and built-in features.</a:t>
            </a:r>
          </a:p>
        </p:txBody>
      </p:sp>
    </p:spTree>
    <p:extLst>
      <p:ext uri="{BB962C8B-B14F-4D97-AF65-F5344CB8AC3E}">
        <p14:creationId xmlns:p14="http://schemas.microsoft.com/office/powerpoint/2010/main" val="2047497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851B547-F959-B8B0-4C7B-E36B94F2C70D}"/>
              </a:ext>
            </a:extLst>
          </p:cNvPr>
          <p:cNvSpPr txBox="1"/>
          <p:nvPr/>
        </p:nvSpPr>
        <p:spPr>
          <a:xfrm>
            <a:off x="4170556" y="194475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 CODE FOR CHART AND GRAPH</a:t>
            </a:r>
            <a:r>
              <a:rPr lang="en-US" sz="3200" dirty="0"/>
              <a:t>:-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0E2580-B3D6-2E74-DD2E-0A3CDA77E02C}"/>
              </a:ext>
            </a:extLst>
          </p:cNvPr>
          <p:cNvSpPr txBox="1"/>
          <p:nvPr/>
        </p:nvSpPr>
        <p:spPr>
          <a:xfrm>
            <a:off x="1661532" y="1583474"/>
            <a:ext cx="87314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/>
              <a:t>import </a:t>
            </a:r>
            <a:r>
              <a:rPr lang="en-US" sz="2000" b="1" i="1" dirty="0" err="1"/>
              <a:t>matplotlib.pyplot</a:t>
            </a:r>
            <a:r>
              <a:rPr lang="en-US" sz="2000" b="1" i="1" dirty="0"/>
              <a:t> as </a:t>
            </a:r>
            <a:r>
              <a:rPr lang="en-US" sz="2000" b="1" i="1" dirty="0" err="1"/>
              <a:t>plt</a:t>
            </a:r>
            <a:endParaRPr lang="en-US" sz="2000" b="1" i="1" dirty="0"/>
          </a:p>
          <a:p>
            <a:r>
              <a:rPr lang="en-US" sz="2000" b="1" i="1" dirty="0"/>
              <a:t>students = ["Alice", "Bob", "Charlie"]</a:t>
            </a:r>
          </a:p>
          <a:p>
            <a:r>
              <a:rPr lang="en-US" sz="2000" b="1" i="1" dirty="0" err="1"/>
              <a:t>total_marks</a:t>
            </a:r>
            <a:r>
              <a:rPr lang="en-US" sz="2000" b="1" i="1" dirty="0"/>
              <a:t> = [450, 490, 420]</a:t>
            </a:r>
          </a:p>
          <a:p>
            <a:r>
              <a:rPr lang="en-US" sz="2000" b="1" i="1" dirty="0" err="1"/>
              <a:t>average_marks</a:t>
            </a:r>
            <a:r>
              <a:rPr lang="en-US" sz="2000" b="1" i="1" dirty="0"/>
              <a:t> = [90, 98, 84]</a:t>
            </a:r>
          </a:p>
          <a:p>
            <a:r>
              <a:rPr lang="en-US" sz="2000" b="1" i="1" dirty="0"/>
              <a:t>ranks = [2, 1, 4]</a:t>
            </a:r>
          </a:p>
          <a:p>
            <a:r>
              <a:rPr lang="en-US" sz="2000" b="1" i="1" dirty="0"/>
              <a:t>fig, axes = </a:t>
            </a:r>
            <a:r>
              <a:rPr lang="en-US" sz="2000" b="1" i="1" dirty="0" err="1"/>
              <a:t>plt.subplots</a:t>
            </a:r>
            <a:r>
              <a:rPr lang="en-US" sz="2000" b="1" i="1" dirty="0"/>
              <a:t>(2, 1, </a:t>
            </a:r>
            <a:r>
              <a:rPr lang="en-US" sz="2000" b="1" i="1" dirty="0" err="1"/>
              <a:t>figsize</a:t>
            </a:r>
            <a:r>
              <a:rPr lang="en-US" sz="2000" b="1" i="1" dirty="0"/>
              <a:t>=(8, 10), </a:t>
            </a:r>
            <a:r>
              <a:rPr lang="en-US" sz="2000" b="1" i="1" dirty="0" err="1"/>
              <a:t>gridspec_kw</a:t>
            </a:r>
            <a:r>
              <a:rPr lang="en-US" sz="2000" b="1" i="1" dirty="0"/>
              <a:t>={'</a:t>
            </a:r>
            <a:r>
              <a:rPr lang="en-US" sz="2000" b="1" i="1" dirty="0" err="1"/>
              <a:t>hspace</a:t>
            </a:r>
            <a:r>
              <a:rPr lang="en-US" sz="2000" b="1" i="1" dirty="0"/>
              <a:t>': 0.5})</a:t>
            </a:r>
          </a:p>
          <a:p>
            <a:r>
              <a:rPr lang="en-US" sz="2000" b="1" i="1" dirty="0"/>
              <a:t>axes[0].bar(students, </a:t>
            </a:r>
            <a:r>
              <a:rPr lang="en-US" sz="2000" b="1" i="1" dirty="0" err="1"/>
              <a:t>total_marks</a:t>
            </a:r>
            <a:r>
              <a:rPr lang="en-US" sz="2000" b="1" i="1" dirty="0"/>
              <a:t>, color='</a:t>
            </a:r>
            <a:r>
              <a:rPr lang="en-US" sz="2000" b="1" i="1" dirty="0" err="1"/>
              <a:t>skyblue</a:t>
            </a:r>
            <a:r>
              <a:rPr lang="en-US" sz="2000" b="1" i="1" dirty="0"/>
              <a:t>', </a:t>
            </a:r>
            <a:r>
              <a:rPr lang="en-US" sz="2000" b="1" i="1" dirty="0" err="1"/>
              <a:t>edgecolor</a:t>
            </a:r>
            <a:r>
              <a:rPr lang="en-US" sz="2000" b="1" i="1" dirty="0"/>
              <a:t>='black’)</a:t>
            </a:r>
          </a:p>
          <a:p>
            <a:r>
              <a:rPr lang="en-US" sz="2000" b="1" i="1" dirty="0"/>
              <a:t>axes[0].</a:t>
            </a:r>
            <a:r>
              <a:rPr lang="en-US" sz="2000" b="1" i="1" dirty="0" err="1"/>
              <a:t>set_title</a:t>
            </a:r>
            <a:r>
              <a:rPr lang="en-US" sz="2000" b="1" i="1" dirty="0"/>
              <a:t>("Total Marks of Students",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=14, weight='bold’)</a:t>
            </a:r>
          </a:p>
          <a:p>
            <a:r>
              <a:rPr lang="en-US" sz="2000" b="1" i="1" dirty="0"/>
              <a:t>axes[0].</a:t>
            </a:r>
            <a:r>
              <a:rPr lang="en-US" sz="2000" b="1" i="1" dirty="0" err="1"/>
              <a:t>set_xlabel</a:t>
            </a:r>
            <a:r>
              <a:rPr lang="en-US" sz="2000" b="1" i="1" dirty="0"/>
              <a:t>("Students",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=12)axes[0].</a:t>
            </a:r>
            <a:r>
              <a:rPr lang="en-US" sz="2000" b="1" i="1" dirty="0" err="1"/>
              <a:t>set_ylabel</a:t>
            </a:r>
            <a:r>
              <a:rPr lang="en-US" sz="2000" b="1" i="1" dirty="0"/>
              <a:t>("Total Marks",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=12)</a:t>
            </a:r>
          </a:p>
          <a:p>
            <a:r>
              <a:rPr lang="en-US" sz="2000" b="1" i="1" dirty="0"/>
              <a:t>axes[0].grid(axis='y', </a:t>
            </a:r>
            <a:r>
              <a:rPr lang="en-US" sz="2000" b="1" i="1" dirty="0" err="1"/>
              <a:t>linestyle</a:t>
            </a:r>
            <a:r>
              <a:rPr lang="en-US" sz="2000" b="1" i="1" dirty="0"/>
              <a:t>='--', alpha=0.7)</a:t>
            </a:r>
          </a:p>
          <a:p>
            <a:r>
              <a:rPr lang="en-US" sz="2000" b="1" i="1" dirty="0"/>
              <a:t>axes[1].plot(students, </a:t>
            </a:r>
            <a:r>
              <a:rPr lang="en-US" sz="2000" b="1" i="1" dirty="0" err="1"/>
              <a:t>average_marks</a:t>
            </a:r>
            <a:r>
              <a:rPr lang="en-US" sz="2000" b="1" i="1" dirty="0"/>
              <a:t>, label="Average Marks", marker='o', color='green', linewidth=2)</a:t>
            </a:r>
          </a:p>
          <a:p>
            <a:r>
              <a:rPr lang="en-US" sz="2000" b="1" i="1" dirty="0"/>
              <a:t>axes[1].plot(students, ranks, label="Ranks", marker='s', color='red', </a:t>
            </a:r>
            <a:r>
              <a:rPr lang="en-US" sz="2000" b="1" i="1" dirty="0" err="1"/>
              <a:t>linestyle</a:t>
            </a:r>
            <a:r>
              <a:rPr lang="en-US" sz="2000" b="1" i="1" dirty="0"/>
              <a:t>='--', linewidth=2)</a:t>
            </a:r>
          </a:p>
          <a:p>
            <a:r>
              <a:rPr lang="en-US" sz="2000" b="1" i="1" dirty="0"/>
              <a:t>axes[1].</a:t>
            </a:r>
            <a:r>
              <a:rPr lang="en-US" sz="2000" b="1" i="1" dirty="0" err="1"/>
              <a:t>set_title</a:t>
            </a:r>
            <a:r>
              <a:rPr lang="en-US" sz="2000" b="1" i="1" dirty="0"/>
              <a:t>("Average Marks and Ranks of Students",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=14, weight='bold’)</a:t>
            </a:r>
          </a:p>
          <a:p>
            <a:r>
              <a:rPr lang="en-US" sz="2000" b="1" i="1" dirty="0"/>
              <a:t>axes[1].</a:t>
            </a:r>
            <a:r>
              <a:rPr lang="en-US" sz="2000" b="1" i="1" dirty="0" err="1"/>
              <a:t>set_xlabel</a:t>
            </a:r>
            <a:r>
              <a:rPr lang="en-US" sz="2000" b="1" i="1" dirty="0"/>
              <a:t>("Students",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=12)</a:t>
            </a:r>
          </a:p>
          <a:p>
            <a:r>
              <a:rPr lang="en-US" sz="2000" b="1" i="1" dirty="0"/>
              <a:t>axes[1].</a:t>
            </a:r>
            <a:r>
              <a:rPr lang="en-US" sz="2000" b="1" i="1" dirty="0" err="1"/>
              <a:t>set_ylabel</a:t>
            </a:r>
            <a:r>
              <a:rPr lang="en-US" sz="2000" b="1" i="1" dirty="0"/>
              <a:t>("Values", </a:t>
            </a:r>
            <a:r>
              <a:rPr lang="en-US" sz="2000" b="1" i="1" dirty="0" err="1"/>
              <a:t>fontsize</a:t>
            </a:r>
            <a:r>
              <a:rPr lang="en-US" sz="2000" b="1" i="1" dirty="0"/>
              <a:t>=12)</a:t>
            </a:r>
          </a:p>
          <a:p>
            <a:r>
              <a:rPr lang="en-US" sz="2000" b="1" i="1" dirty="0"/>
              <a:t>axes[1].legend()axes[1].grid(axis='y', </a:t>
            </a:r>
            <a:r>
              <a:rPr lang="en-US" sz="2000" b="1" i="1" dirty="0" err="1"/>
              <a:t>linestyle</a:t>
            </a:r>
            <a:r>
              <a:rPr lang="en-US" sz="2000" b="1" i="1" dirty="0"/>
              <a:t>='--', alpha=0.7)</a:t>
            </a:r>
          </a:p>
          <a:p>
            <a:r>
              <a:rPr lang="en-US" sz="2000" b="1" i="1" dirty="0" err="1"/>
              <a:t>plt.show</a:t>
            </a:r>
            <a:r>
              <a:rPr lang="en-US" sz="2000" b="1" i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615881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2B6786-9BF4-363D-ED65-7DE7862B790A}"/>
              </a:ext>
            </a:extLst>
          </p:cNvPr>
          <p:cNvSpPr txBox="1"/>
          <p:nvPr/>
        </p:nvSpPr>
        <p:spPr>
          <a:xfrm>
            <a:off x="4594302" y="294837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 CODE FOR CHART AND GRAPH:-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F5A39D-72D5-5526-BCAE-BA9F0B4D1628}"/>
              </a:ext>
            </a:extLst>
          </p:cNvPr>
          <p:cNvSpPr txBox="1"/>
          <p:nvPr/>
        </p:nvSpPr>
        <p:spPr>
          <a:xfrm>
            <a:off x="2341755" y="925551"/>
            <a:ext cx="8731405" cy="7171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/>
              <a:t>include &lt;</a:t>
            </a:r>
            <a:r>
              <a:rPr lang="en-US" sz="2000" b="1" i="1" dirty="0" err="1"/>
              <a:t>stdio.h</a:t>
            </a:r>
            <a:r>
              <a:rPr lang="en-US" sz="2000" b="1" i="1" dirty="0"/>
              <a:t>&gt;</a:t>
            </a:r>
          </a:p>
          <a:p>
            <a:r>
              <a:rPr lang="en-US" sz="2000" b="1" i="1" dirty="0"/>
              <a:t>int main() {    </a:t>
            </a:r>
          </a:p>
          <a:p>
            <a:r>
              <a:rPr lang="en-US" sz="2000" b="1" i="1" dirty="0"/>
              <a:t>// Data for Alice, Bob, and Charlie    </a:t>
            </a:r>
          </a:p>
          <a:p>
            <a:r>
              <a:rPr lang="en-US" sz="2000" b="1" i="1" dirty="0"/>
              <a:t>const char* students[] = {"Alice", "Bob", "Charlie"};   </a:t>
            </a:r>
          </a:p>
          <a:p>
            <a:r>
              <a:rPr lang="en-US" sz="2000" b="1" i="1" dirty="0"/>
              <a:t> int </a:t>
            </a:r>
            <a:r>
              <a:rPr lang="en-US" sz="2000" b="1" i="1" dirty="0" err="1"/>
              <a:t>total_marks</a:t>
            </a:r>
            <a:r>
              <a:rPr lang="en-US" sz="2000" b="1" i="1" dirty="0"/>
              <a:t>[] = {450, 490, 420};   </a:t>
            </a:r>
          </a:p>
          <a:p>
            <a:r>
              <a:rPr lang="en-US" sz="2000" b="1" i="1" dirty="0"/>
              <a:t> float </a:t>
            </a:r>
            <a:r>
              <a:rPr lang="en-US" sz="2000" b="1" i="1" dirty="0" err="1"/>
              <a:t>average_marks</a:t>
            </a:r>
            <a:r>
              <a:rPr lang="en-US" sz="2000" b="1" i="1" dirty="0"/>
              <a:t>[] = {90.0, 98.0, 84.0};  </a:t>
            </a:r>
          </a:p>
          <a:p>
            <a:r>
              <a:rPr lang="en-US" sz="2000" b="1" i="1" dirty="0"/>
              <a:t>  int ranks[] = {2, 1, 4};   </a:t>
            </a:r>
          </a:p>
          <a:p>
            <a:r>
              <a:rPr lang="en-US" sz="2000" b="1" i="1" dirty="0"/>
              <a:t> // Open file for writing data    </a:t>
            </a:r>
          </a:p>
          <a:p>
            <a:r>
              <a:rPr lang="en-US" sz="2000" b="1" i="1" dirty="0"/>
              <a:t>FILE* file = </a:t>
            </a:r>
            <a:r>
              <a:rPr lang="en-US" sz="2000" b="1" i="1" dirty="0" err="1"/>
              <a:t>fopen</a:t>
            </a:r>
            <a:r>
              <a:rPr lang="en-US" sz="2000" b="1" i="1" dirty="0"/>
              <a:t>("data.txt", "w");    </a:t>
            </a:r>
          </a:p>
          <a:p>
            <a:r>
              <a:rPr lang="en-US" sz="2000" b="1" i="1" dirty="0"/>
              <a:t>if (file == NULL) {       </a:t>
            </a:r>
          </a:p>
          <a:p>
            <a:r>
              <a:rPr lang="en-US" sz="2000" b="1" i="1" dirty="0"/>
              <a:t> </a:t>
            </a:r>
            <a:r>
              <a:rPr lang="en-US" sz="2000" b="1" i="1" dirty="0" err="1"/>
              <a:t>printf</a:t>
            </a:r>
            <a:r>
              <a:rPr lang="en-US" sz="2000" b="1" i="1" dirty="0"/>
              <a:t>("Error opening file for writing.\n");       </a:t>
            </a:r>
          </a:p>
          <a:p>
            <a:r>
              <a:rPr lang="en-US" sz="2000" b="1" i="1" dirty="0"/>
              <a:t> return 1;   </a:t>
            </a:r>
          </a:p>
          <a:p>
            <a:r>
              <a:rPr lang="en-US" sz="2000" b="1" i="1" dirty="0"/>
              <a:t> }    </a:t>
            </a:r>
          </a:p>
          <a:p>
            <a:r>
              <a:rPr lang="en-US" sz="2000" b="1" i="1" dirty="0"/>
              <a:t>// Write header and data   </a:t>
            </a:r>
          </a:p>
          <a:p>
            <a:r>
              <a:rPr lang="en-US" sz="2000" b="1" i="1" dirty="0"/>
              <a:t> </a:t>
            </a:r>
            <a:r>
              <a:rPr lang="en-US" sz="2000" b="1" i="1" dirty="0" err="1"/>
              <a:t>fprintf</a:t>
            </a:r>
            <a:r>
              <a:rPr lang="en-US" sz="2000" b="1" i="1" dirty="0"/>
              <a:t>(file, "Student </a:t>
            </a:r>
            <a:r>
              <a:rPr lang="en-US" sz="2000" b="1" i="1" dirty="0" err="1"/>
              <a:t>TotalMarks</a:t>
            </a:r>
            <a:r>
              <a:rPr lang="en-US" sz="2000" b="1" i="1" dirty="0"/>
              <a:t> </a:t>
            </a:r>
            <a:r>
              <a:rPr lang="en-US" sz="2000" b="1" i="1" dirty="0" err="1"/>
              <a:t>AverageMarks</a:t>
            </a:r>
            <a:r>
              <a:rPr lang="en-US" sz="2000" b="1" i="1" dirty="0"/>
              <a:t> Rank\n");    </a:t>
            </a:r>
          </a:p>
          <a:p>
            <a:r>
              <a:rPr lang="en-US" sz="2000" b="1" i="1" dirty="0"/>
              <a:t>for (int </a:t>
            </a:r>
            <a:r>
              <a:rPr lang="en-US" sz="2000" b="1" i="1" dirty="0" err="1"/>
              <a:t>i</a:t>
            </a:r>
            <a:r>
              <a:rPr lang="en-US" sz="2000" b="1" i="1" dirty="0"/>
              <a:t> = 0; </a:t>
            </a:r>
            <a:r>
              <a:rPr lang="en-US" sz="2000" b="1" i="1" dirty="0" err="1"/>
              <a:t>i</a:t>
            </a:r>
            <a:r>
              <a:rPr lang="en-US" sz="2000" b="1" i="1" dirty="0"/>
              <a:t> &lt; 3; </a:t>
            </a:r>
            <a:r>
              <a:rPr lang="en-US" sz="2000" b="1" i="1" dirty="0" err="1"/>
              <a:t>i</a:t>
            </a:r>
            <a:r>
              <a:rPr lang="en-US" sz="2000" b="1" i="1" dirty="0"/>
              <a:t>++) {        </a:t>
            </a:r>
          </a:p>
          <a:p>
            <a:r>
              <a:rPr lang="en-US" sz="2000" b="1" i="1" dirty="0"/>
              <a:t> </a:t>
            </a:r>
            <a:r>
              <a:rPr lang="en-US" sz="2000" b="1" i="1" dirty="0" err="1"/>
              <a:t>fprintf</a:t>
            </a:r>
            <a:r>
              <a:rPr lang="en-US" sz="2000" b="1" i="1" dirty="0"/>
              <a:t>(file, "%s %d %.2f %d\n", students[</a:t>
            </a:r>
            <a:r>
              <a:rPr lang="en-US" sz="2000" b="1" i="1" dirty="0" err="1"/>
              <a:t>i</a:t>
            </a:r>
            <a:r>
              <a:rPr lang="en-US" sz="2000" b="1" i="1" dirty="0"/>
              <a:t>], </a:t>
            </a:r>
            <a:r>
              <a:rPr lang="en-US" sz="2000" b="1" i="1" dirty="0" err="1"/>
              <a:t>total_marks</a:t>
            </a:r>
            <a:r>
              <a:rPr lang="en-US" sz="2000" b="1" i="1" dirty="0"/>
              <a:t>[</a:t>
            </a:r>
            <a:r>
              <a:rPr lang="en-US" sz="2000" b="1" i="1" dirty="0" err="1"/>
              <a:t>i</a:t>
            </a:r>
            <a:r>
              <a:rPr lang="en-US" sz="2000" b="1" i="1" dirty="0"/>
              <a:t>], </a:t>
            </a:r>
            <a:r>
              <a:rPr lang="en-US" sz="2000" b="1" i="1" dirty="0" err="1"/>
              <a:t>average_marks</a:t>
            </a:r>
            <a:r>
              <a:rPr lang="en-US" sz="2000" b="1" i="1" dirty="0"/>
              <a:t>[</a:t>
            </a:r>
            <a:r>
              <a:rPr lang="en-US" sz="2000" b="1" i="1" dirty="0" err="1"/>
              <a:t>i</a:t>
            </a:r>
            <a:r>
              <a:rPr lang="en-US" sz="2000" b="1" i="1" dirty="0"/>
              <a:t>], ranks[</a:t>
            </a:r>
            <a:r>
              <a:rPr lang="en-US" sz="2000" b="1" i="1" dirty="0" err="1"/>
              <a:t>i</a:t>
            </a:r>
            <a:r>
              <a:rPr lang="en-US" sz="2000" b="1" i="1" dirty="0"/>
              <a:t>]);    }</a:t>
            </a:r>
          </a:p>
          <a:p>
            <a:r>
              <a:rPr lang="en-US" sz="2000" b="1" i="1" dirty="0" err="1"/>
              <a:t>printf</a:t>
            </a:r>
            <a:r>
              <a:rPr lang="en-US" sz="2000" b="1" i="1" dirty="0"/>
              <a:t>("Data exported to 'data.txt'. Use </a:t>
            </a:r>
            <a:r>
              <a:rPr lang="en-US" sz="2000" b="1" i="1" dirty="0" err="1"/>
              <a:t>gnuplot</a:t>
            </a:r>
            <a:r>
              <a:rPr lang="en-US" sz="2000" b="1" i="1" dirty="0"/>
              <a:t> or another tool to visualize the data.\n");   </a:t>
            </a:r>
          </a:p>
          <a:p>
            <a:r>
              <a:rPr lang="en-US" sz="2000" b="1" i="1" dirty="0"/>
              <a:t> </a:t>
            </a:r>
            <a:r>
              <a:rPr lang="en-US" sz="2000" b="1" i="1" dirty="0" err="1"/>
              <a:t>fclose</a:t>
            </a:r>
            <a:r>
              <a:rPr lang="en-US" sz="2000" b="1" i="1" dirty="0"/>
              <a:t>(file);    </a:t>
            </a:r>
          </a:p>
          <a:p>
            <a:r>
              <a:rPr lang="en-US" sz="2000" b="1" i="1" dirty="0"/>
              <a:t>return 0;</a:t>
            </a:r>
          </a:p>
          <a:p>
            <a:r>
              <a:rPr lang="en-US" sz="2000" b="1" i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479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7368" y="870347"/>
            <a:ext cx="7449264" cy="1513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Gathering and Storage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847368" y="2746772"/>
            <a:ext cx="3603665" cy="2572583"/>
          </a:xfrm>
          <a:prstGeom prst="roundRect">
            <a:avLst>
              <a:gd name="adj" fmla="val 39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7042" y="2996446"/>
            <a:ext cx="3026450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Sources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97042" y="3519964"/>
            <a:ext cx="3104317" cy="1549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Marks are collected from various sources like tests, assignments, and projects.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3087" y="2746772"/>
            <a:ext cx="3603665" cy="2572583"/>
          </a:xfrm>
          <a:prstGeom prst="roundRect">
            <a:avLst>
              <a:gd name="adj" fmla="val 39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761" y="2996446"/>
            <a:ext cx="3104317" cy="756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Database Management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4942761" y="3898225"/>
            <a:ext cx="3104317" cy="1162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 information and marks are securely stored in a central database.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47368" y="5561409"/>
            <a:ext cx="7449264" cy="1797725"/>
          </a:xfrm>
          <a:prstGeom prst="roundRect">
            <a:avLst>
              <a:gd name="adj" fmla="val 565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7042" y="5811083"/>
            <a:ext cx="3026450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Integrity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1097042" y="6334601"/>
            <a:ext cx="6949916" cy="774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Ensuring accurate data entry and maintaining data consistency are crucial.</a:t>
            </a:r>
            <a:endParaRPr lang="en-US" sz="19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B284D-D6EB-AE28-675C-512BF0F66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51"/>
            <a:ext cx="14630400" cy="821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73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59FBD-E7B1-0BD0-327D-C49A3A979042}"/>
              </a:ext>
            </a:extLst>
          </p:cNvPr>
          <p:cNvSpPr/>
          <p:nvPr/>
        </p:nvSpPr>
        <p:spPr>
          <a:xfrm>
            <a:off x="111512" y="133815"/>
            <a:ext cx="14440829" cy="792851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5400" b="1" i="1" u="sng" dirty="0"/>
          </a:p>
          <a:p>
            <a:pPr algn="ctr"/>
            <a:endParaRPr lang="en-US" sz="5400" b="1" i="1" u="sng" dirty="0"/>
          </a:p>
          <a:p>
            <a:pPr algn="ctr"/>
            <a:endParaRPr lang="en-US" sz="5400" b="1" i="1" u="sng" dirty="0"/>
          </a:p>
          <a:p>
            <a:pPr algn="ctr"/>
            <a:endParaRPr lang="en-US" sz="5400" b="1" i="1" u="sng" dirty="0"/>
          </a:p>
          <a:p>
            <a:pPr algn="ctr"/>
            <a:endParaRPr lang="en-US" sz="5400" b="1" i="1" u="sng" dirty="0"/>
          </a:p>
          <a:p>
            <a:pPr algn="ctr"/>
            <a:r>
              <a:rPr lang="en-US" sz="5400" b="1" i="1" u="sng" dirty="0"/>
              <a:t>GITHUB LINK</a:t>
            </a:r>
          </a:p>
          <a:p>
            <a:pPr algn="ctr"/>
            <a:endParaRPr lang="en-US" sz="5400" b="1" i="1" u="sng" dirty="0"/>
          </a:p>
          <a:p>
            <a:pPr algn="ctr"/>
            <a:endParaRPr lang="en-US" sz="5400" b="1" i="1" u="sng" dirty="0"/>
          </a:p>
          <a:p>
            <a:pPr algn="ctr"/>
            <a:r>
              <a:rPr lang="en-US" sz="5400" dirty="0"/>
              <a:t>https://github.com/Sambhav96/Student-marks-analysis-system-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168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B14247-FF85-9B6D-B3F2-3927765DE3C0}"/>
              </a:ext>
            </a:extLst>
          </p:cNvPr>
          <p:cNvSpPr/>
          <p:nvPr/>
        </p:nvSpPr>
        <p:spPr>
          <a:xfrm>
            <a:off x="119876" y="0"/>
            <a:ext cx="14610885" cy="79182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BD7252-FD57-35A7-7B38-DC150763B30E}"/>
              </a:ext>
            </a:extLst>
          </p:cNvPr>
          <p:cNvSpPr txBox="1"/>
          <p:nvPr/>
        </p:nvSpPr>
        <p:spPr>
          <a:xfrm>
            <a:off x="691376" y="4496167"/>
            <a:ext cx="112850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Python is more beginner-friendly and quicker for high-level tasks, while C offers more control and efficiency for system-level programming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462EC8-0D19-8B0B-0E3F-D44DB1B3172E}"/>
              </a:ext>
            </a:extLst>
          </p:cNvPr>
          <p:cNvSpPr txBox="1"/>
          <p:nvPr/>
        </p:nvSpPr>
        <p:spPr>
          <a:xfrm>
            <a:off x="2135459" y="657713"/>
            <a:ext cx="9495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Algerian" panose="04020705040A02060702" pitchFamily="82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6E2D8-E83F-A11B-47EE-B6D1C8E639A1}"/>
              </a:ext>
            </a:extLst>
          </p:cNvPr>
          <p:cNvSpPr txBox="1"/>
          <p:nvPr/>
        </p:nvSpPr>
        <p:spPr>
          <a:xfrm>
            <a:off x="691376" y="2219093"/>
            <a:ext cx="131026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For a Student Marks Analysis System, Python is the better choice due to its simplicity, readability, and rapid development capabilities. However, if the application needs to run in a constrained environment (e.g., an embedded system), C might be more appropriate.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63E2F1-CD78-6653-A21F-8CB5C8F5C766}"/>
              </a:ext>
            </a:extLst>
          </p:cNvPr>
          <p:cNvSpPr/>
          <p:nvPr/>
        </p:nvSpPr>
        <p:spPr>
          <a:xfrm>
            <a:off x="7839306" y="5698273"/>
            <a:ext cx="6791093" cy="243493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KRISHNA SHUKLA(RA2411003010185)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SAMBHAV SUMAN(RA2411003010190)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ABHISAR(RA2411003010183)</a:t>
            </a:r>
          </a:p>
        </p:txBody>
      </p:sp>
    </p:spTree>
    <p:extLst>
      <p:ext uri="{BB962C8B-B14F-4D97-AF65-F5344CB8AC3E}">
        <p14:creationId xmlns:p14="http://schemas.microsoft.com/office/powerpoint/2010/main" val="2646420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6099" y="428625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C-CODE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953008" y="1378864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#include &lt;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stdio.h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&gt;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#include &lt;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string.h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&gt;</a:t>
            </a:r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86099" y="2298144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#define MAX_STUDENTS 100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#define MAX_SUBJECTS 10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56282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typedef struct { int roll_no; char name[50]; int marks[MAX_SUBJECTS]; int total; float average; int rank; } Student;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630103"/>
            <a:ext cx="129028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void calculateTotalAndAverage(Student* student, int subjects) { student-&gt;total = 0; for (int i = 0; i &lt; subjects; i++) { student-&gt;total += student-&gt;marks[i]; } student-&gt;average = (float)student-&gt;total / subjects; }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6092190"/>
            <a:ext cx="129028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void rankStudents(Student students[], int n) { for (int i = 0; i &lt; n - 1; i++) { for (int j = 0; j &lt; n - i - 1; j++) { if (students[j].total &lt; students[j + 1].total) { Student temp = students[j]; students[j] = students[j + 1]; students[j + 1] = temp;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3161" y="411123"/>
            <a:ext cx="13584079" cy="1898452"/>
          </a:xfrm>
          <a:prstGeom prst="roundRect">
            <a:avLst>
              <a:gd name="adj" fmla="val 3307"/>
            </a:avLst>
          </a:prstGeom>
          <a:solidFill>
            <a:srgbClr val="001D4D"/>
          </a:solidFill>
          <a:ln/>
        </p:spPr>
      </p:sp>
      <p:sp>
        <p:nvSpPr>
          <p:cNvPr id="3" name="Shape 1"/>
          <p:cNvSpPr/>
          <p:nvPr/>
        </p:nvSpPr>
        <p:spPr>
          <a:xfrm>
            <a:off x="515779" y="411123"/>
            <a:ext cx="13598843" cy="1898452"/>
          </a:xfrm>
          <a:prstGeom prst="roundRect">
            <a:avLst>
              <a:gd name="adj" fmla="val 1181"/>
            </a:avLst>
          </a:prstGeom>
          <a:solidFill>
            <a:srgbClr val="001D4D"/>
          </a:solidFill>
          <a:ln/>
        </p:spPr>
      </p:sp>
      <p:sp>
        <p:nvSpPr>
          <p:cNvPr id="4" name="Text 2"/>
          <p:cNvSpPr/>
          <p:nvPr/>
        </p:nvSpPr>
        <p:spPr>
          <a:xfrm>
            <a:off x="665202" y="523161"/>
            <a:ext cx="13299996" cy="1674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
 }
}
for (int i = 0; i &lt; n; i++) {
    students[i].rank = i + 1;
}
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3161" y="2477691"/>
            <a:ext cx="13584079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}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3161" y="2885003"/>
            <a:ext cx="13584079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 main() { int num_students, num_subjects; Student students[MAX_STUDENTS];</a:t>
            </a:r>
            <a:endParaRPr lang="en-US" sz="1150" dirty="0"/>
          </a:p>
        </p:txBody>
      </p:sp>
      <p:sp>
        <p:nvSpPr>
          <p:cNvPr id="7" name="Shape 5"/>
          <p:cNvSpPr/>
          <p:nvPr/>
        </p:nvSpPr>
        <p:spPr>
          <a:xfrm>
            <a:off x="523161" y="3292316"/>
            <a:ext cx="13584079" cy="4529614"/>
          </a:xfrm>
          <a:prstGeom prst="roundRect">
            <a:avLst>
              <a:gd name="adj" fmla="val 1386"/>
            </a:avLst>
          </a:prstGeom>
          <a:solidFill>
            <a:srgbClr val="001D4D"/>
          </a:solidFill>
          <a:ln/>
        </p:spPr>
      </p:sp>
      <p:sp>
        <p:nvSpPr>
          <p:cNvPr id="8" name="Shape 6"/>
          <p:cNvSpPr/>
          <p:nvPr/>
        </p:nvSpPr>
        <p:spPr>
          <a:xfrm>
            <a:off x="515779" y="3292316"/>
            <a:ext cx="13598843" cy="4529614"/>
          </a:xfrm>
          <a:prstGeom prst="roundRect">
            <a:avLst>
              <a:gd name="adj" fmla="val 495"/>
            </a:avLst>
          </a:prstGeom>
          <a:solidFill>
            <a:srgbClr val="001D4D"/>
          </a:solidFill>
          <a:ln/>
        </p:spPr>
      </p:sp>
      <p:sp>
        <p:nvSpPr>
          <p:cNvPr id="9" name="Text 7"/>
          <p:cNvSpPr/>
          <p:nvPr/>
        </p:nvSpPr>
        <p:spPr>
          <a:xfrm>
            <a:off x="665202" y="3404354"/>
            <a:ext cx="13299996" cy="430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printf("Enter the number of students: ");
scanf("%d", &amp;num_students);
printf("Enter the number of subjects: ");
scanf("%d", &amp;num_subjects);
for (int i = 0; i &lt; num_students; i++) {
    printf("\nEnter details for student %d:\n", i + 1);
    printf("Roll number: ");
    scanf("%d", &amp;students[i].roll_no);
    printf("Name: ");
    scanf(" %[^\n]", students[i].name);
    printf("Enter marks for %d subjects:\n", num_subjects);
    for (int j = 0; j &lt; num_subjects; j++) {
        printf("Subject %d: ", j + 1);
        scanf("%d", &amp;students[i].marks[j]);
    }
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587" y="586621"/>
            <a:ext cx="13308806" cy="1180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1450" dirty="0">
                <a:solidFill>
                  <a:srgbClr val="F5F0F0"/>
                </a:solidFill>
                <a:latin typeface="Consolas" panose="020B0609020204030204" pitchFamily="49" charset="0"/>
                <a:ea typeface="Merriweather" pitchFamily="34" charset="-122"/>
                <a:cs typeface="Merriweather" pitchFamily="34" charset="-120"/>
              </a:rPr>
              <a:t>calculateTotalAndAverage(&amp;students[i], num_subjects); }</a:t>
            </a:r>
            <a:endParaRPr lang="en-US" sz="1450" dirty="0">
              <a:latin typeface="Consolas" panose="020B0609020204030204" pitchFamily="49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60797" y="2078355"/>
            <a:ext cx="13308806" cy="5116116"/>
          </a:xfrm>
          <a:prstGeom prst="roundRect">
            <a:avLst>
              <a:gd name="adj" fmla="val 1550"/>
            </a:avLst>
          </a:prstGeom>
          <a:solidFill>
            <a:srgbClr val="001D4D"/>
          </a:solidFill>
          <a:ln/>
        </p:spPr>
      </p:sp>
      <p:sp>
        <p:nvSpPr>
          <p:cNvPr id="4" name="Shape 2"/>
          <p:cNvSpPr/>
          <p:nvPr/>
        </p:nvSpPr>
        <p:spPr>
          <a:xfrm>
            <a:off x="562181" y="2034577"/>
            <a:ext cx="13327618" cy="5116116"/>
          </a:xfrm>
          <a:prstGeom prst="roundRect">
            <a:avLst>
              <a:gd name="adj" fmla="val 554"/>
            </a:avLst>
          </a:prstGeom>
          <a:solidFill>
            <a:srgbClr val="001D4D"/>
          </a:solidFill>
          <a:ln/>
        </p:spPr>
      </p:sp>
      <p:sp>
        <p:nvSpPr>
          <p:cNvPr id="5" name="Text 3"/>
          <p:cNvSpPr/>
          <p:nvPr/>
        </p:nvSpPr>
        <p:spPr>
          <a:xfrm>
            <a:off x="840105" y="2219920"/>
            <a:ext cx="12950190" cy="483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rankStudents(students, num_students);
printf("\nStudent Marks Analysis:\n");
printf("Rank\tRoll No\tName\t\tTotal\tAverage\n");
for (int i = 0; i &lt; num_students; i++) {
    printf("%d\t%d\t%-15s\t%d\t%.2f\n", 
        students[i].rank, 
        students[i].roll_no, 
        students[i].name, 
        students[i].total, 
        students[i].average);
}
return 0;
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60797" y="7406878"/>
            <a:ext cx="13308806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}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47EF9B-3621-6107-6600-E2E7FE2CFB9C}"/>
              </a:ext>
            </a:extLst>
          </p:cNvPr>
          <p:cNvSpPr/>
          <p:nvPr/>
        </p:nvSpPr>
        <p:spPr>
          <a:xfrm>
            <a:off x="0" y="240291"/>
            <a:ext cx="14362771" cy="79051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INPUT:-</a:t>
            </a:r>
          </a:p>
          <a:p>
            <a:pPr algn="ctr"/>
            <a:r>
              <a:rPr lang="en-US" dirty="0"/>
              <a:t>Enter the number of students:3 </a:t>
            </a:r>
          </a:p>
          <a:p>
            <a:pPr algn="ctr"/>
            <a:r>
              <a:rPr lang="en-US" dirty="0"/>
              <a:t>Enter details for student 1:</a:t>
            </a:r>
          </a:p>
          <a:p>
            <a:pPr algn="ctr"/>
            <a:r>
              <a:rPr lang="en-US" dirty="0"/>
              <a:t>Roll number: 101</a:t>
            </a:r>
          </a:p>
          <a:p>
            <a:pPr algn="ctr"/>
            <a:r>
              <a:rPr lang="en-US" dirty="0"/>
              <a:t>           Name: Alice</a:t>
            </a:r>
          </a:p>
          <a:p>
            <a:pPr algn="ctr"/>
            <a:r>
              <a:rPr lang="en-US" dirty="0"/>
              <a:t>Enter marks for 3 subjects:</a:t>
            </a:r>
          </a:p>
          <a:p>
            <a:pPr algn="ctr"/>
            <a:r>
              <a:rPr lang="en-US" dirty="0"/>
              <a:t>Subject 1: 85</a:t>
            </a:r>
          </a:p>
          <a:p>
            <a:pPr algn="ctr"/>
            <a:r>
              <a:rPr lang="en-US" dirty="0"/>
              <a:t>Subject 2: 90</a:t>
            </a:r>
          </a:p>
          <a:p>
            <a:pPr algn="ctr"/>
            <a:r>
              <a:rPr lang="en-US" dirty="0"/>
              <a:t>Subject 3: 88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Enter details for student 2:</a:t>
            </a:r>
          </a:p>
          <a:p>
            <a:pPr algn="ctr"/>
            <a:r>
              <a:rPr lang="en-US" dirty="0"/>
              <a:t>Roll number: 102</a:t>
            </a:r>
          </a:p>
          <a:p>
            <a:pPr algn="ctr"/>
            <a:r>
              <a:rPr lang="en-US" dirty="0"/>
              <a:t>Name: Bob</a:t>
            </a:r>
          </a:p>
          <a:p>
            <a:pPr algn="ctr"/>
            <a:r>
              <a:rPr lang="en-US" dirty="0"/>
              <a:t>Enter marks for 3 subjects:</a:t>
            </a:r>
          </a:p>
          <a:p>
            <a:pPr algn="ctr"/>
            <a:r>
              <a:rPr lang="en-US" dirty="0"/>
              <a:t>Subject 1: 70</a:t>
            </a:r>
          </a:p>
          <a:p>
            <a:pPr algn="ctr"/>
            <a:r>
              <a:rPr lang="en-US" dirty="0"/>
              <a:t>Subject 2: 75</a:t>
            </a:r>
          </a:p>
          <a:p>
            <a:pPr algn="ctr"/>
            <a:r>
              <a:rPr lang="en-US" dirty="0"/>
              <a:t>Subject 3: 80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Enter details for student 3:</a:t>
            </a:r>
          </a:p>
          <a:p>
            <a:pPr algn="ctr"/>
            <a:r>
              <a:rPr lang="en-US" dirty="0"/>
              <a:t>Roll number: 103</a:t>
            </a:r>
          </a:p>
          <a:p>
            <a:pPr algn="ctr"/>
            <a:r>
              <a:rPr lang="en-US" dirty="0"/>
              <a:t>Name: Charlie</a:t>
            </a:r>
          </a:p>
          <a:p>
            <a:pPr algn="ctr"/>
            <a:r>
              <a:rPr lang="en-US" dirty="0"/>
              <a:t>Enter marks for 3 subjects:</a:t>
            </a:r>
          </a:p>
          <a:p>
            <a:pPr algn="ctr"/>
            <a:r>
              <a:rPr lang="en-US" dirty="0"/>
              <a:t>Subject 1: 95</a:t>
            </a:r>
          </a:p>
          <a:p>
            <a:pPr algn="ctr"/>
            <a:r>
              <a:rPr lang="en-US" dirty="0"/>
              <a:t>Subject 2: 92</a:t>
            </a:r>
          </a:p>
          <a:p>
            <a:pPr algn="ctr"/>
            <a:r>
              <a:rPr lang="en-US" dirty="0"/>
              <a:t>Subject 3: 963</a:t>
            </a:r>
          </a:p>
        </p:txBody>
      </p:sp>
    </p:spTree>
    <p:extLst>
      <p:ext uri="{BB962C8B-B14F-4D97-AF65-F5344CB8AC3E}">
        <p14:creationId xmlns:p14="http://schemas.microsoft.com/office/powerpoint/2010/main" val="143462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132F74-D41C-6378-56F6-61EBBBA36182}"/>
              </a:ext>
            </a:extLst>
          </p:cNvPr>
          <p:cNvSpPr/>
          <p:nvPr/>
        </p:nvSpPr>
        <p:spPr>
          <a:xfrm>
            <a:off x="178420" y="334537"/>
            <a:ext cx="14061687" cy="7772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OUTPUT:-</a:t>
            </a:r>
          </a:p>
          <a:p>
            <a:pPr algn="ctr"/>
            <a:r>
              <a:rPr lang="en-US" sz="5400" b="1" dirty="0"/>
              <a:t>Student Marks Analysis:</a:t>
            </a:r>
          </a:p>
          <a:p>
            <a:pPr algn="ctr"/>
            <a:r>
              <a:rPr lang="en-US" sz="5400" b="1" dirty="0"/>
              <a:t>Rank    Roll No  Name       Total   Average</a:t>
            </a:r>
          </a:p>
          <a:p>
            <a:pPr algn="ctr"/>
            <a:r>
              <a:rPr lang="en-US" sz="5400" b="1" dirty="0"/>
              <a:t>1       103        Charlie        283     94.33</a:t>
            </a:r>
          </a:p>
          <a:p>
            <a:pPr algn="ctr"/>
            <a:r>
              <a:rPr lang="en-US" sz="5400" b="1" dirty="0"/>
              <a:t>2       101        Alice            263     87.67</a:t>
            </a:r>
          </a:p>
          <a:p>
            <a:pPr algn="ctr"/>
            <a:r>
              <a:rPr lang="en-US" sz="5400" b="1" dirty="0"/>
              <a:t>3       102        Bob              225     75.00</a:t>
            </a:r>
          </a:p>
          <a:p>
            <a:pPr algn="ctr"/>
            <a:endParaRPr lang="en-US" sz="5400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723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745D6E-042E-C7DE-CB29-6072A8179C61}"/>
              </a:ext>
            </a:extLst>
          </p:cNvPr>
          <p:cNvSpPr/>
          <p:nvPr/>
        </p:nvSpPr>
        <p:spPr>
          <a:xfrm>
            <a:off x="217448" y="183995"/>
            <a:ext cx="14195503" cy="78616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LOGIC:-</a:t>
            </a:r>
          </a:p>
          <a:p>
            <a:endParaRPr lang="en-US" sz="2000" dirty="0"/>
          </a:p>
          <a:p>
            <a:r>
              <a:rPr lang="en-US" sz="2000" b="1" dirty="0"/>
              <a:t>1. Data Representation</a:t>
            </a:r>
          </a:p>
          <a:p>
            <a:r>
              <a:rPr lang="en-US" sz="2000" dirty="0"/>
              <a:t>Structure (struct):</a:t>
            </a:r>
          </a:p>
          <a:p>
            <a:r>
              <a:rPr lang="en-US" sz="2000" dirty="0"/>
              <a:t>A Student structure is used to represent each student with attributes: roll number, name, marks array, total marks, average, and rank.</a:t>
            </a:r>
          </a:p>
          <a:p>
            <a:r>
              <a:rPr lang="en-US" sz="2000" dirty="0"/>
              <a:t>This encapsulates all the data for each student in a single entity for easier management.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2. Input Handling</a:t>
            </a:r>
          </a:p>
          <a:p>
            <a:r>
              <a:rPr lang="en-US" sz="2000" dirty="0"/>
              <a:t>Input Number of Students and Subjects:</a:t>
            </a:r>
          </a:p>
          <a:p>
            <a:r>
              <a:rPr lang="en-US" sz="2000" dirty="0"/>
              <a:t>The program starts by asking for the total number of students and subjects.</a:t>
            </a:r>
          </a:p>
          <a:p>
            <a:r>
              <a:rPr lang="en-US" sz="2000" dirty="0"/>
              <a:t>Input Student Details:</a:t>
            </a:r>
          </a:p>
          <a:p>
            <a:r>
              <a:rPr lang="en-US" sz="2000" dirty="0"/>
              <a:t>For each student:</a:t>
            </a:r>
          </a:p>
          <a:p>
            <a:r>
              <a:rPr lang="en-US" sz="2000" dirty="0"/>
              <a:t>Roll number and name are recorded.</a:t>
            </a:r>
          </a:p>
          <a:p>
            <a:r>
              <a:rPr lang="en-US" sz="2000" dirty="0"/>
              <a:t>Marks for each subject are collected in an array.</a:t>
            </a:r>
          </a:p>
          <a:p>
            <a:endParaRPr lang="en-US" sz="2000" dirty="0"/>
          </a:p>
          <a:p>
            <a:endParaRPr lang="en-US" sz="2000" b="1" dirty="0"/>
          </a:p>
          <a:p>
            <a:r>
              <a:rPr lang="en-US" sz="2000" b="1" dirty="0"/>
              <a:t>3. Total and Average Calculation</a:t>
            </a:r>
          </a:p>
          <a:p>
            <a:r>
              <a:rPr lang="en-US" sz="2000" dirty="0"/>
              <a:t>Logic:</a:t>
            </a:r>
          </a:p>
          <a:p>
            <a:r>
              <a:rPr lang="en-US" sz="2000" dirty="0"/>
              <a:t>For each student, the </a:t>
            </a:r>
            <a:r>
              <a:rPr lang="en-US" sz="2000" dirty="0" err="1"/>
              <a:t>calculateTotalAndAverage</a:t>
            </a:r>
            <a:r>
              <a:rPr lang="en-US" sz="2000" dirty="0"/>
              <a:t> function computes:</a:t>
            </a:r>
          </a:p>
          <a:p>
            <a:r>
              <a:rPr lang="en-US" sz="2000" dirty="0"/>
              <a:t>Total Marks: Sum of marks from all subjects.</a:t>
            </a:r>
          </a:p>
          <a:p>
            <a:r>
              <a:rPr lang="en-US" sz="2000" dirty="0"/>
              <a:t>Average Marks: Total marks divided by the number of subjects.</a:t>
            </a:r>
          </a:p>
          <a:p>
            <a:r>
              <a:rPr lang="en-US" sz="2000" dirty="0"/>
              <a:t>Implementation:</a:t>
            </a:r>
          </a:p>
          <a:p>
            <a:r>
              <a:rPr lang="en-US" sz="2000" dirty="0"/>
              <a:t>Iteration through the marks array of the student to calculate the sum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2624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CF23DF-FE00-8C2B-5A4C-33CD9C384F18}"/>
              </a:ext>
            </a:extLst>
          </p:cNvPr>
          <p:cNvSpPr/>
          <p:nvPr/>
        </p:nvSpPr>
        <p:spPr>
          <a:xfrm>
            <a:off x="156117" y="133814"/>
            <a:ext cx="14195503" cy="809578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4. Ranking </a:t>
            </a:r>
            <a:r>
              <a:rPr lang="en-US" b="1" dirty="0" err="1"/>
              <a:t>StudentsLogic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Students are ranked based on their total marks, sorted in descending order (highest total marks first).</a:t>
            </a:r>
          </a:p>
          <a:p>
            <a:r>
              <a:rPr lang="en-US" dirty="0"/>
              <a:t>Sorting uses Bubble Sort, comparing the total field of each student and swapping their positions if needed.</a:t>
            </a:r>
          </a:p>
          <a:p>
            <a:r>
              <a:rPr lang="en-US" dirty="0"/>
              <a:t>After sorting, ranks are assigned sequentially (highest total gets rank 1, next highest rank 2, etc.).</a:t>
            </a:r>
          </a:p>
          <a:p>
            <a:r>
              <a:rPr lang="en-US" dirty="0"/>
              <a:t>Implementation:</a:t>
            </a:r>
          </a:p>
          <a:p>
            <a:r>
              <a:rPr lang="en-US" dirty="0"/>
              <a:t>A nested loop iterates through the array of students.</a:t>
            </a:r>
          </a:p>
          <a:p>
            <a:r>
              <a:rPr lang="en-US" dirty="0"/>
              <a:t>Comparisons are made using the total attribute, and Student structures are swapped if necessary.</a:t>
            </a:r>
          </a:p>
          <a:p>
            <a:r>
              <a:rPr lang="en-US" b="1" dirty="0"/>
              <a:t>5. Output Formatting</a:t>
            </a:r>
          </a:p>
          <a:p>
            <a:endParaRPr lang="en-US" dirty="0"/>
          </a:p>
          <a:p>
            <a:r>
              <a:rPr lang="en-US" dirty="0"/>
              <a:t>Logic:</a:t>
            </a:r>
          </a:p>
          <a:p>
            <a:r>
              <a:rPr lang="en-US" dirty="0"/>
              <a:t>After processing, the program displays the results in a tabular format:</a:t>
            </a:r>
          </a:p>
          <a:p>
            <a:r>
              <a:rPr lang="en-US" dirty="0"/>
              <a:t>Rank</a:t>
            </a:r>
          </a:p>
          <a:p>
            <a:r>
              <a:rPr lang="en-US" dirty="0"/>
              <a:t>Roll Number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Total Marks</a:t>
            </a:r>
          </a:p>
          <a:p>
            <a:r>
              <a:rPr lang="en-US" dirty="0"/>
              <a:t>Average Marks</a:t>
            </a:r>
          </a:p>
          <a:p>
            <a:r>
              <a:rPr lang="en-US" dirty="0"/>
              <a:t>Implementation:</a:t>
            </a:r>
          </a:p>
          <a:p>
            <a:r>
              <a:rPr lang="en-US" dirty="0"/>
              <a:t>The </a:t>
            </a:r>
            <a:r>
              <a:rPr lang="en-US" dirty="0" err="1"/>
              <a:t>printf</a:t>
            </a:r>
            <a:r>
              <a:rPr lang="en-US" dirty="0"/>
              <a:t> function is used to format the output neatly.</a:t>
            </a:r>
          </a:p>
          <a:p>
            <a:endParaRPr lang="en-US" b="1" dirty="0"/>
          </a:p>
          <a:p>
            <a:r>
              <a:rPr lang="en-US" b="1" dirty="0"/>
              <a:t>Logical Steps in Pseudocode</a:t>
            </a:r>
          </a:p>
          <a:p>
            <a:endParaRPr lang="en-US" dirty="0"/>
          </a:p>
          <a:p>
            <a:r>
              <a:rPr lang="en-US" dirty="0"/>
              <a:t>1. Get the number of students and subjects.</a:t>
            </a:r>
          </a:p>
          <a:p>
            <a:r>
              <a:rPr lang="en-US" dirty="0"/>
              <a:t>2. For each student:</a:t>
            </a:r>
          </a:p>
          <a:p>
            <a:r>
              <a:rPr lang="en-US" dirty="0"/>
              <a:t>    a. Input roll number, name, and marks for all subjects.</a:t>
            </a:r>
          </a:p>
          <a:p>
            <a:r>
              <a:rPr lang="en-US" dirty="0"/>
              <a:t>    b. Calculate total and average marks.</a:t>
            </a:r>
          </a:p>
          <a:p>
            <a:r>
              <a:rPr lang="en-US" dirty="0"/>
              <a:t>3. Sort students based on total marks in descending order.</a:t>
            </a:r>
          </a:p>
          <a:p>
            <a:r>
              <a:rPr lang="en-US" dirty="0"/>
              <a:t>4. Assign ranks to students after sorting.</a:t>
            </a:r>
          </a:p>
          <a:p>
            <a:r>
              <a:rPr lang="en-US" dirty="0"/>
              <a:t>5. Display the results in rank order.</a:t>
            </a:r>
          </a:p>
        </p:txBody>
      </p:sp>
    </p:spTree>
    <p:extLst>
      <p:ext uri="{BB962C8B-B14F-4D97-AF65-F5344CB8AC3E}">
        <p14:creationId xmlns:p14="http://schemas.microsoft.com/office/powerpoint/2010/main" val="2486891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2917</Words>
  <Application>Microsoft Office PowerPoint</Application>
  <PresentationFormat>Custom</PresentationFormat>
  <Paragraphs>360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Merriweather Medium</vt:lpstr>
      <vt:lpstr>Algerian</vt:lpstr>
      <vt:lpstr>Arial Black</vt:lpstr>
      <vt:lpstr>Merriweather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Krishna Shukla</cp:lastModifiedBy>
  <cp:revision>8</cp:revision>
  <dcterms:created xsi:type="dcterms:W3CDTF">2024-11-23T16:58:34Z</dcterms:created>
  <dcterms:modified xsi:type="dcterms:W3CDTF">2024-11-26T17:05:39Z</dcterms:modified>
</cp:coreProperties>
</file>